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ISLAM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baby-steps-islam.com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1A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ISLAM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ISLAM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1A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ISLAM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baby-steps-islam.com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